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03"/>
  </p:normalViewPr>
  <p:slideViewPr>
    <p:cSldViewPr snapToGrid="0">
      <p:cViewPr varScale="1">
        <p:scale>
          <a:sx n="102" d="100"/>
          <a:sy n="102" d="100"/>
        </p:scale>
        <p:origin x="95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F505A-62E9-669C-5312-3D9150F9DA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0D88DA-4FEA-7519-4BF5-168B28F4AB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A6C1D-3D5A-A50E-1050-89C50D3BD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3F43-623A-4A47-B324-3916408B8B3A}" type="datetimeFigureOut">
              <a:rPr lang="en-US" smtClean="0"/>
              <a:t>6/25/24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CE591C-91A3-BA02-2BC2-3A4A6BA12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B79590-54BF-03B2-07A8-8D1A030BE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3718-D268-0B4E-82DE-594FFFDA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387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E1E3B-E4E4-3D17-E487-F5E7208EC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6085B5-93A5-DE37-F8A8-168F56733C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5711D-BC7D-7E5E-7117-D654311EB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3F43-623A-4A47-B324-3916408B8B3A}" type="datetimeFigureOut">
              <a:rPr lang="en-US" smtClean="0"/>
              <a:t>6/25/24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65E2D7-3D2E-897A-3FB3-00D13E4D7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AC1B3-6AA2-9D7C-35A8-893C2C075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3718-D268-0B4E-82DE-594FFFDA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498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D13CEB-9223-BE26-7EE9-3D4D67E470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7A92AB-BD1A-5F02-59AE-9B33D4E460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CA0F54-744E-729D-4425-B89C4816E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3F43-623A-4A47-B324-3916408B8B3A}" type="datetimeFigureOut">
              <a:rPr lang="en-US" smtClean="0"/>
              <a:t>6/25/24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24B7A1-3AC2-3006-52C7-1E51546C2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EAE9A7-2EDE-C7A2-B364-5267A941D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3718-D268-0B4E-82DE-594FFFDA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019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521DB-4C95-C269-565F-327F45218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CCC35-80E4-B44D-5365-EABFD46131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FA5F32-E2D8-2A8A-7094-872D7DB68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3F43-623A-4A47-B324-3916408B8B3A}" type="datetimeFigureOut">
              <a:rPr lang="en-US" smtClean="0"/>
              <a:t>6/25/24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EBDC49-1274-62BC-0BB6-FD0875E98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46EDE1-80C2-BA70-2339-23A773B95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3718-D268-0B4E-82DE-594FFFDA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894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F5296-67E2-F1D3-CC88-71AE97A9C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5579F8-AAD9-85AB-1367-147C96A6A0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2F1010-8DC3-FA45-2F6B-2BFD1302F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3F43-623A-4A47-B324-3916408B8B3A}" type="datetimeFigureOut">
              <a:rPr lang="en-US" smtClean="0"/>
              <a:t>6/25/24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5E7D4A-DECF-0262-60F2-1D30FAA53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C6804A-BABA-32BC-981B-7DFF0C40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3718-D268-0B4E-82DE-594FFFDA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990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94763-219F-3BF7-3546-94744CE08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293319-7B01-5555-4FDB-A4DF2336EE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7EB1F3-8D4C-C8ED-BA4D-0E314EE50B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5B283B-E0D2-6A66-231B-B0FFED3F7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3F43-623A-4A47-B324-3916408B8B3A}" type="datetimeFigureOut">
              <a:rPr lang="en-US" smtClean="0"/>
              <a:t>6/25/24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C6C8FD-ABB5-6A28-72F1-1DD28605C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4DC633-4001-BAFB-1494-6A7E6E45D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3718-D268-0B4E-82DE-594FFFDA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06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B25DB-2EF4-0886-81EB-FE6DCA2A3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146850-F141-231C-CBFA-C755C9D71B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1DAD30-BBDB-4ECB-C4FB-F942C4D0A4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0BDF0D-1F38-DFF4-658E-5C804AD0C5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23D06D-DA7D-AE8C-93D0-A08A2A1982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BB72AE-C6B9-0FA4-D4CF-5C38642EF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3F43-623A-4A47-B324-3916408B8B3A}" type="datetimeFigureOut">
              <a:rPr lang="en-US" smtClean="0"/>
              <a:t>6/25/24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3C81A7-F835-DBE4-B011-3513E1012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BF4807-A461-D55C-A14B-0230E47BF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3718-D268-0B4E-82DE-594FFFDA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69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F1DA4-4A90-DB11-05F0-E5BEA4B15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AB5104-CD67-AB6A-754B-1D4B96E51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3F43-623A-4A47-B324-3916408B8B3A}" type="datetimeFigureOut">
              <a:rPr lang="en-US" smtClean="0"/>
              <a:t>6/25/24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57F422-3BB3-5C6B-BC45-6937685FC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5AADB2-F734-5A6B-4C6E-8215E4EF9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3718-D268-0B4E-82DE-594FFFDA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160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D1714D-BCFC-98A8-800B-6C689AE74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3F43-623A-4A47-B324-3916408B8B3A}" type="datetimeFigureOut">
              <a:rPr lang="en-US" smtClean="0"/>
              <a:t>6/25/24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3658BC-2C67-A3E2-868B-601D0C678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C7C4E0-89E4-5C2A-255B-6833C069B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3718-D268-0B4E-82DE-594FFFDA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84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70EEA-65BA-F255-5099-3437F709E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44BE4-957E-5763-B69E-0F88D409E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9D17F0-DCA4-E945-ECF1-9A761C100D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526E67-C229-9776-6E64-20AD34652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3F43-623A-4A47-B324-3916408B8B3A}" type="datetimeFigureOut">
              <a:rPr lang="en-US" smtClean="0"/>
              <a:t>6/25/24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910636-B5A3-5416-6D4F-C8EF791EF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7D75AD-6D0F-0377-C752-32741EFFC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3718-D268-0B4E-82DE-594FFFDA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672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C2BA1-68A3-9369-1681-0AAA71E33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ECB5B3-93F4-862B-87B9-A28C6D0E6B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38A01F-CA63-87E0-8F9A-F8B04602A0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3728EC-73B5-7457-BE57-69256089B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E3F43-623A-4A47-B324-3916408B8B3A}" type="datetimeFigureOut">
              <a:rPr lang="en-US" smtClean="0"/>
              <a:t>6/25/24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1DA989-BA33-A092-2ADD-62B92A8F3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A6175D-8FCE-588C-3D78-7184B84F9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3718-D268-0B4E-82DE-594FFFDA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77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42EAED-C0C5-0D81-E45C-31BB1CF29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C478CC-327C-F89B-EE10-5D9E1BCA03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ACCD3A-845F-9B65-6800-0BB6B640DA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E3F43-623A-4A47-B324-3916408B8B3A}" type="datetimeFigureOut">
              <a:rPr lang="en-US" smtClean="0"/>
              <a:t>6/25/24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46DF5-B105-A0AE-C9B9-54348C59BF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720AD8-D0E5-C788-AC52-A18E79E884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43718-D268-0B4E-82DE-594FFFDA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896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1F1B6-694C-092A-ECCB-593DC60B2E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8D628B-5325-2B71-68C4-CA946990AC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49BE6D-1C5C-070D-6D37-F7C31865DB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0954" y="0"/>
            <a:ext cx="10170091" cy="6858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232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0299F5381D4A4F818D810CF3672B62" ma:contentTypeVersion="17" ma:contentTypeDescription="Create a new document." ma:contentTypeScope="" ma:versionID="c0c54569d60f4dd52edec410f2bbea78">
  <xsd:schema xmlns:xsd="http://www.w3.org/2001/XMLSchema" xmlns:xs="http://www.w3.org/2001/XMLSchema" xmlns:p="http://schemas.microsoft.com/office/2006/metadata/properties" xmlns:ns2="6419602a-7b34-4110-ae3d-416cbac0958c" xmlns:ns3="77c778a2-4df1-42ba-88fb-bb7bdd1b9441" targetNamespace="http://schemas.microsoft.com/office/2006/metadata/properties" ma:root="true" ma:fieldsID="4c1024beb4ccec9e4da81a96e6c730ff" ns2:_="" ns3:_="">
    <xsd:import namespace="6419602a-7b34-4110-ae3d-416cbac0958c"/>
    <xsd:import namespace="77c778a2-4df1-42ba-88fb-bb7bdd1b944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19602a-7b34-4110-ae3d-416cbac095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87ea1cfc-187c-4a27-874f-9e24159f24f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c778a2-4df1-42ba-88fb-bb7bdd1b9441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d98bcf96-2ff3-4630-8109-d70625eb5f7a}" ma:internalName="TaxCatchAll" ma:showField="CatchAllData" ma:web="77c778a2-4df1-42ba-88fb-bb7bdd1b944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419602a-7b34-4110-ae3d-416cbac0958c">
      <Terms xmlns="http://schemas.microsoft.com/office/infopath/2007/PartnerControls"/>
    </lcf76f155ced4ddcb4097134ff3c332f>
    <TaxCatchAll xmlns="77c778a2-4df1-42ba-88fb-bb7bdd1b9441" xsi:nil="true"/>
  </documentManagement>
</p:properties>
</file>

<file path=customXml/itemProps1.xml><?xml version="1.0" encoding="utf-8"?>
<ds:datastoreItem xmlns:ds="http://schemas.openxmlformats.org/officeDocument/2006/customXml" ds:itemID="{F89E348A-BB12-46A5-896D-FB27CDADE722}"/>
</file>

<file path=customXml/itemProps2.xml><?xml version="1.0" encoding="utf-8"?>
<ds:datastoreItem xmlns:ds="http://schemas.openxmlformats.org/officeDocument/2006/customXml" ds:itemID="{EDA08DC1-ECB7-49BE-94D3-F27362C56F4F}"/>
</file>

<file path=customXml/itemProps3.xml><?xml version="1.0" encoding="utf-8"?>
<ds:datastoreItem xmlns:ds="http://schemas.openxmlformats.org/officeDocument/2006/customXml" ds:itemID="{B8A8E46F-8098-4106-B19B-63E804A1D5AE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B.Franklin</dc:creator>
  <cp:lastModifiedBy>B.Franklin</cp:lastModifiedBy>
  <cp:revision>1</cp:revision>
  <dcterms:created xsi:type="dcterms:W3CDTF">2024-06-25T13:35:50Z</dcterms:created>
  <dcterms:modified xsi:type="dcterms:W3CDTF">2024-06-25T13:36:11Z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0x010100BD0299F5381D4A4F818D810CF3672B62</vt:lpwstr>
  </property>
</Properties>
</file>